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Nunito SemiBold"/>
      <p:regular r:id="rId16"/>
      <p:bold r:id="rId17"/>
      <p:italic r:id="rId18"/>
      <p:boldItalic r:id="rId19"/>
    </p:embeddedFont>
    <p:embeddedFont>
      <p:font typeface="Amatic SC"/>
      <p:regular r:id="rId20"/>
      <p:bold r:id="rId21"/>
    </p:embeddedFont>
    <p:embeddedFont>
      <p:font typeface="Nuni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maticSC-regular.fntdata"/><Relationship Id="rId22" Type="http://schemas.openxmlformats.org/officeDocument/2006/relationships/font" Target="fonts/Nunito-regular.fntdata"/><Relationship Id="rId21" Type="http://schemas.openxmlformats.org/officeDocument/2006/relationships/font" Target="fonts/AmaticSC-bold.fntdata"/><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SemiBold-bold.fntdata"/><Relationship Id="rId16" Type="http://schemas.openxmlformats.org/officeDocument/2006/relationships/font" Target="fonts/NunitoSemiBold-regular.fntdata"/><Relationship Id="rId19" Type="http://schemas.openxmlformats.org/officeDocument/2006/relationships/font" Target="fonts/NunitoSemiBold-boldItalic.fntdata"/><Relationship Id="rId18" Type="http://schemas.openxmlformats.org/officeDocument/2006/relationships/font" Target="fonts/Nunito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9c50514381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9c50514381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Madison City Schools current school population includes students with around 60 languages that are spoken at home. (2022)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6c8209c7f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6c8209c7f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9c50514381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9c50514381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6c8209c7f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6c8209c7f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9c50514381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9c50514381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c50514381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9c50514381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9c50514381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9c50514381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f984afc0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f984afc0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89aede0df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89aede0df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9c50514381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9c50514381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
          <p:cNvSpPr/>
          <p:nvPr/>
        </p:nvSpPr>
        <p:spPr>
          <a:xfrm>
            <a:off x="782225" y="778096"/>
            <a:ext cx="7579546" cy="3864638"/>
          </a:xfrm>
          <a:custGeom>
            <a:rect b="b" l="l" r="r" t="t"/>
            <a:pathLst>
              <a:path extrusionOk="0" h="1831582" w="3592202">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txBox="1"/>
          <p:nvPr>
            <p:ph type="ctrTitle"/>
          </p:nvPr>
        </p:nvSpPr>
        <p:spPr>
          <a:xfrm>
            <a:off x="1867900" y="1731475"/>
            <a:ext cx="5408100" cy="1680600"/>
          </a:xfrm>
          <a:prstGeom prst="rect">
            <a:avLst/>
          </a:prstGeom>
        </p:spPr>
        <p:txBody>
          <a:bodyPr anchorCtr="0" anchor="ctr" bIns="0" lIns="0" spcFirstLastPara="1" rIns="0" wrap="square" tIns="0">
            <a:noAutofit/>
          </a:bodyPr>
          <a:lstStyle>
            <a:lvl1pPr lvl="0" rtl="0" algn="ctr">
              <a:spcBef>
                <a:spcPts val="0"/>
              </a:spcBef>
              <a:spcAft>
                <a:spcPts val="0"/>
              </a:spcAft>
              <a:buSzPts val="6800"/>
              <a:buNone/>
              <a:defRPr sz="6800"/>
            </a:lvl1pPr>
            <a:lvl2pPr lvl="1" rtl="0" algn="ctr">
              <a:spcBef>
                <a:spcPts val="0"/>
              </a:spcBef>
              <a:spcAft>
                <a:spcPts val="0"/>
              </a:spcAft>
              <a:buSzPts val="6800"/>
              <a:buNone/>
              <a:defRPr sz="6800"/>
            </a:lvl2pPr>
            <a:lvl3pPr lvl="2" rtl="0" algn="ctr">
              <a:spcBef>
                <a:spcPts val="0"/>
              </a:spcBef>
              <a:spcAft>
                <a:spcPts val="0"/>
              </a:spcAft>
              <a:buSzPts val="6800"/>
              <a:buNone/>
              <a:defRPr sz="6800"/>
            </a:lvl3pPr>
            <a:lvl4pPr lvl="3" rtl="0" algn="ctr">
              <a:spcBef>
                <a:spcPts val="0"/>
              </a:spcBef>
              <a:spcAft>
                <a:spcPts val="0"/>
              </a:spcAft>
              <a:buSzPts val="6800"/>
              <a:buNone/>
              <a:defRPr sz="6800"/>
            </a:lvl4pPr>
            <a:lvl5pPr lvl="4" rtl="0" algn="ctr">
              <a:spcBef>
                <a:spcPts val="0"/>
              </a:spcBef>
              <a:spcAft>
                <a:spcPts val="0"/>
              </a:spcAft>
              <a:buSzPts val="6800"/>
              <a:buNone/>
              <a:defRPr sz="6800"/>
            </a:lvl5pPr>
            <a:lvl6pPr lvl="5" rtl="0" algn="ctr">
              <a:spcBef>
                <a:spcPts val="0"/>
              </a:spcBef>
              <a:spcAft>
                <a:spcPts val="0"/>
              </a:spcAft>
              <a:buSzPts val="6800"/>
              <a:buNone/>
              <a:defRPr sz="6800"/>
            </a:lvl6pPr>
            <a:lvl7pPr lvl="6" rtl="0" algn="ctr">
              <a:spcBef>
                <a:spcPts val="0"/>
              </a:spcBef>
              <a:spcAft>
                <a:spcPts val="0"/>
              </a:spcAft>
              <a:buSzPts val="6800"/>
              <a:buNone/>
              <a:defRPr sz="6800"/>
            </a:lvl7pPr>
            <a:lvl8pPr lvl="7" rtl="0" algn="ctr">
              <a:spcBef>
                <a:spcPts val="0"/>
              </a:spcBef>
              <a:spcAft>
                <a:spcPts val="0"/>
              </a:spcAft>
              <a:buSzPts val="6800"/>
              <a:buNone/>
              <a:defRPr sz="6800"/>
            </a:lvl8pPr>
            <a:lvl9pPr lvl="8" rtl="0" algn="ctr">
              <a:spcBef>
                <a:spcPts val="0"/>
              </a:spcBef>
              <a:spcAft>
                <a:spcPts val="0"/>
              </a:spcAft>
              <a:buSzPts val="6800"/>
              <a:buNone/>
              <a:defRPr sz="6800"/>
            </a:lvl9pPr>
          </a:lstStyle>
          <a:p/>
        </p:txBody>
      </p:sp>
      <p:sp>
        <p:nvSpPr>
          <p:cNvPr id="19" name="Google Shape;19;p2"/>
          <p:cNvSpPr/>
          <p:nvPr/>
        </p:nvSpPr>
        <p:spPr>
          <a:xfrm rot="-871776">
            <a:off x="594544" y="662599"/>
            <a:ext cx="1234918" cy="1390637"/>
          </a:xfrm>
          <a:custGeom>
            <a:rect b="b" l="l" r="r" t="t"/>
            <a:pathLst>
              <a:path extrusionOk="0" h="658270" w="584559">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Light" type="blank">
  <p:cSld name="BLANK">
    <p:spTree>
      <p:nvGrpSpPr>
        <p:cNvPr id="142" name="Shape 142"/>
        <p:cNvGrpSpPr/>
        <p:nvPr/>
      </p:nvGrpSpPr>
      <p:grpSpPr>
        <a:xfrm>
          <a:off x="0" y="0"/>
          <a:ext cx="0" cy="0"/>
          <a:chOff x="0" y="0"/>
          <a:chExt cx="0" cy="0"/>
        </a:xfrm>
      </p:grpSpPr>
      <p:sp>
        <p:nvSpPr>
          <p:cNvPr id="143" name="Google Shape;143;p11"/>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p:cSld name="BLANK_1">
    <p:bg>
      <p:bgPr>
        <a:solidFill>
          <a:schemeClr val="dk1"/>
        </a:solidFill>
      </p:bgPr>
    </p:bg>
    <p:spTree>
      <p:nvGrpSpPr>
        <p:cNvPr id="154" name="Shape 154"/>
        <p:cNvGrpSpPr/>
        <p:nvPr/>
      </p:nvGrpSpPr>
      <p:grpSpPr>
        <a:xfrm>
          <a:off x="0" y="0"/>
          <a:ext cx="0" cy="0"/>
          <a:chOff x="0" y="0"/>
          <a:chExt cx="0" cy="0"/>
        </a:xfrm>
      </p:grpSpPr>
      <p:sp>
        <p:nvSpPr>
          <p:cNvPr id="155" name="Google Shape;155;p12"/>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Half">
  <p:cSld name="BLANK_1_1">
    <p:bg>
      <p:bgPr>
        <a:solidFill>
          <a:schemeClr val="lt1"/>
        </a:solidFill>
      </p:bgPr>
    </p:bg>
    <p:spTree>
      <p:nvGrpSpPr>
        <p:cNvPr id="166"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13"/>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rect b="b" l="l" r="r" t="t"/>
              <a:pathLst>
                <a:path extrusionOk="0" h="1798416" w="1812002">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rect b="b" l="l" r="r" t="t"/>
              <a:pathLst>
                <a:path extrusionOk="0" h="467316" w="29407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rect b="b" l="l" r="r" t="t"/>
              <a:pathLst>
                <a:path extrusionOk="0" h="159211" w="116913">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rect b="b" l="l" r="r" t="t"/>
              <a:pathLst>
                <a:path extrusionOk="0" h="321669" w="349282">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rect b="b" l="l" r="r" t="t"/>
              <a:pathLst>
                <a:path extrusionOk="0" h="35310" w="24275">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CUSTOM_4">
    <p:spTree>
      <p:nvGrpSpPr>
        <p:cNvPr id="177" name="Shape 177"/>
        <p:cNvGrpSpPr/>
        <p:nvPr/>
      </p:nvGrpSpPr>
      <p:grpSpPr>
        <a:xfrm>
          <a:off x="0" y="0"/>
          <a:ext cx="0" cy="0"/>
          <a:chOff x="0" y="0"/>
          <a:chExt cx="0" cy="0"/>
        </a:xfrm>
      </p:grpSpPr>
      <p:sp>
        <p:nvSpPr>
          <p:cNvPr id="178" name="Google Shape;178;p14"/>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79" name="Shape 179"/>
        <p:cNvGrpSpPr/>
        <p:nvPr/>
      </p:nvGrpSpPr>
      <p:grpSpPr>
        <a:xfrm>
          <a:off x="0" y="0"/>
          <a:ext cx="0" cy="0"/>
          <a:chOff x="0" y="0"/>
          <a:chExt cx="0" cy="0"/>
        </a:xfrm>
      </p:grpSpPr>
      <p:sp>
        <p:nvSpPr>
          <p:cNvPr id="180" name="Google Shape;180;p15"/>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1" name="Google Shape;181;p15"/>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2" name="Google Shape;182;p15"/>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2" name="Shape 22"/>
        <p:cNvGrpSpPr/>
        <p:nvPr/>
      </p:nvGrpSpPr>
      <p:grpSpPr>
        <a:xfrm>
          <a:off x="0" y="0"/>
          <a:ext cx="0" cy="0"/>
          <a:chOff x="0" y="0"/>
          <a:chExt cx="0" cy="0"/>
        </a:xfrm>
      </p:grpSpPr>
      <p:sp>
        <p:nvSpPr>
          <p:cNvPr id="23" name="Google Shape;23;p3"/>
          <p:cNvSpPr/>
          <p:nvPr/>
        </p:nvSpPr>
        <p:spPr>
          <a:xfrm rot="-898861">
            <a:off x="739797" y="433628"/>
            <a:ext cx="1461825" cy="1605908"/>
          </a:xfrm>
          <a:custGeom>
            <a:rect b="b" l="l" r="r" t="t"/>
            <a:pathLst>
              <a:path extrusionOk="0" h="507799" w="462239">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3"/>
          <p:cNvSpPr txBox="1"/>
          <p:nvPr>
            <p:ph type="ctrTitle"/>
          </p:nvPr>
        </p:nvSpPr>
        <p:spPr>
          <a:xfrm>
            <a:off x="1773500" y="1980025"/>
            <a:ext cx="5597100" cy="6711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5" name="Google Shape;25;p3"/>
          <p:cNvSpPr txBox="1"/>
          <p:nvPr>
            <p:ph idx="1" type="subTitle"/>
          </p:nvPr>
        </p:nvSpPr>
        <p:spPr>
          <a:xfrm>
            <a:off x="1773500" y="2664426"/>
            <a:ext cx="5597100" cy="3864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2"/>
              </a:buClr>
              <a:buSzPts val="2200"/>
              <a:buNone/>
              <a:defRPr>
                <a:solidFill>
                  <a:schemeClr val="accent2"/>
                </a:solidFill>
              </a:defRPr>
            </a:lvl1pPr>
            <a:lvl2pPr lvl="1" rtl="0" algn="ctr">
              <a:spcBef>
                <a:spcPts val="1000"/>
              </a:spcBef>
              <a:spcAft>
                <a:spcPts val="0"/>
              </a:spcAft>
              <a:buClr>
                <a:schemeClr val="accent2"/>
              </a:buClr>
              <a:buSzPts val="3000"/>
              <a:buNone/>
              <a:defRPr sz="3000">
                <a:solidFill>
                  <a:schemeClr val="accent2"/>
                </a:solidFill>
              </a:defRPr>
            </a:lvl2pPr>
            <a:lvl3pPr lvl="2" rtl="0" algn="ctr">
              <a:spcBef>
                <a:spcPts val="1000"/>
              </a:spcBef>
              <a:spcAft>
                <a:spcPts val="0"/>
              </a:spcAft>
              <a:buClr>
                <a:schemeClr val="accent2"/>
              </a:buClr>
              <a:buSzPts val="3000"/>
              <a:buNone/>
              <a:defRPr sz="3000">
                <a:solidFill>
                  <a:schemeClr val="accent2"/>
                </a:solidFill>
              </a:defRPr>
            </a:lvl3pPr>
            <a:lvl4pPr lvl="3" rtl="0" algn="ctr">
              <a:spcBef>
                <a:spcPts val="1000"/>
              </a:spcBef>
              <a:spcAft>
                <a:spcPts val="0"/>
              </a:spcAft>
              <a:buClr>
                <a:schemeClr val="accent2"/>
              </a:buClr>
              <a:buSzPts val="3000"/>
              <a:buNone/>
              <a:defRPr sz="3000">
                <a:solidFill>
                  <a:schemeClr val="accent2"/>
                </a:solidFill>
              </a:defRPr>
            </a:lvl4pPr>
            <a:lvl5pPr lvl="4" rtl="0" algn="ctr">
              <a:spcBef>
                <a:spcPts val="1000"/>
              </a:spcBef>
              <a:spcAft>
                <a:spcPts val="0"/>
              </a:spcAft>
              <a:buClr>
                <a:schemeClr val="accent2"/>
              </a:buClr>
              <a:buSzPts val="3000"/>
              <a:buNone/>
              <a:defRPr sz="3000">
                <a:solidFill>
                  <a:schemeClr val="accent2"/>
                </a:solidFill>
              </a:defRPr>
            </a:lvl5pPr>
            <a:lvl6pPr lvl="5" rtl="0" algn="ctr">
              <a:spcBef>
                <a:spcPts val="1000"/>
              </a:spcBef>
              <a:spcAft>
                <a:spcPts val="0"/>
              </a:spcAft>
              <a:buClr>
                <a:schemeClr val="accent2"/>
              </a:buClr>
              <a:buSzPts val="3000"/>
              <a:buNone/>
              <a:defRPr sz="3000">
                <a:solidFill>
                  <a:schemeClr val="accent2"/>
                </a:solidFill>
              </a:defRPr>
            </a:lvl6pPr>
            <a:lvl7pPr lvl="6" rtl="0" algn="ctr">
              <a:spcBef>
                <a:spcPts val="1000"/>
              </a:spcBef>
              <a:spcAft>
                <a:spcPts val="0"/>
              </a:spcAft>
              <a:buClr>
                <a:schemeClr val="accent2"/>
              </a:buClr>
              <a:buSzPts val="3000"/>
              <a:buNone/>
              <a:defRPr sz="3000">
                <a:solidFill>
                  <a:schemeClr val="accent2"/>
                </a:solidFill>
              </a:defRPr>
            </a:lvl7pPr>
            <a:lvl8pPr lvl="7" rtl="0" algn="ctr">
              <a:spcBef>
                <a:spcPts val="1000"/>
              </a:spcBef>
              <a:spcAft>
                <a:spcPts val="0"/>
              </a:spcAft>
              <a:buClr>
                <a:schemeClr val="accent2"/>
              </a:buClr>
              <a:buSzPts val="3000"/>
              <a:buNone/>
              <a:defRPr sz="3000">
                <a:solidFill>
                  <a:schemeClr val="accent2"/>
                </a:solidFill>
              </a:defRPr>
            </a:lvl8pPr>
            <a:lvl9pPr lvl="8" rtl="0" algn="ctr">
              <a:spcBef>
                <a:spcPts val="1000"/>
              </a:spcBef>
              <a:spcAft>
                <a:spcPts val="1000"/>
              </a:spcAft>
              <a:buClr>
                <a:schemeClr val="accent2"/>
              </a:buClr>
              <a:buSzPts val="3000"/>
              <a:buNone/>
              <a:defRPr sz="3000">
                <a:solidFill>
                  <a:schemeClr val="accent2"/>
                </a:solidFill>
              </a:defRPr>
            </a:lvl9pPr>
          </a:lstStyle>
          <a:p/>
        </p:txBody>
      </p:sp>
      <p:sp>
        <p:nvSpPr>
          <p:cNvPr id="26" name="Google Shape;26;p3"/>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6" name="Shape 36"/>
        <p:cNvGrpSpPr/>
        <p:nvPr/>
      </p:nvGrpSpPr>
      <p:grpSpPr>
        <a:xfrm>
          <a:off x="0" y="0"/>
          <a:ext cx="0" cy="0"/>
          <a:chOff x="0" y="0"/>
          <a:chExt cx="0" cy="0"/>
        </a:xfrm>
      </p:grpSpPr>
      <p:sp>
        <p:nvSpPr>
          <p:cNvPr id="37" name="Google Shape;37;p4"/>
          <p:cNvSpPr/>
          <p:nvPr/>
        </p:nvSpPr>
        <p:spPr>
          <a:xfrm>
            <a:off x="1711339" y="1054787"/>
            <a:ext cx="2954" cy="1397"/>
          </a:xfrm>
          <a:custGeom>
            <a:rect b="b" l="l" r="r" t="t"/>
            <a:pathLst>
              <a:path extrusionOk="0" h="662" w="1400">
                <a:moveTo>
                  <a:pt x="0" y="663"/>
                </a:moveTo>
                <a:cubicBezTo>
                  <a:pt x="2192" y="-368"/>
                  <a:pt x="1513" y="-61"/>
                  <a:pt x="0" y="66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rect b="b" l="l" r="r" t="t"/>
            <a:pathLst>
              <a:path extrusionOk="0" h="2071651" w="375319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rect b="b" l="l" r="r" t="t"/>
            <a:pathLst>
              <a:path extrusionOk="0" h="2138509" w="3821135">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rect b="b" l="l" r="r" t="t"/>
              <a:pathLst>
                <a:path extrusionOk="0" h="297412" w="204173">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rect b="b" l="l" r="r" t="t"/>
              <a:pathLst>
                <a:path extrusionOk="0" h="290760" w="199595">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rect b="b" l="l" r="r" t="t"/>
              <a:pathLst>
                <a:path extrusionOk="0" h="83229" w="28156">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rect b="b" l="l" r="r" t="t"/>
              <a:pathLst>
                <a:path extrusionOk="0" h="14799" w="14254">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rect b="b" l="l" r="r" t="t"/>
              <a:pathLst>
                <a:path extrusionOk="0" h="96171" w="49274">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6" name="Google Shape;46;p4"/>
          <p:cNvSpPr txBox="1"/>
          <p:nvPr>
            <p:ph idx="1" type="body"/>
          </p:nvPr>
        </p:nvSpPr>
        <p:spPr>
          <a:xfrm>
            <a:off x="1714300" y="1186825"/>
            <a:ext cx="5715300" cy="2769900"/>
          </a:xfrm>
          <a:prstGeom prst="rect">
            <a:avLst/>
          </a:prstGeom>
        </p:spPr>
        <p:txBody>
          <a:bodyPr anchorCtr="0" anchor="ctr" bIns="0" lIns="0" spcFirstLastPara="1" rIns="0" wrap="square" tIns="0">
            <a:noAutofit/>
          </a:bodyPr>
          <a:lstStyle>
            <a:lvl1pPr indent="-406400" lvl="0" marL="457200" rtl="0" algn="ctr">
              <a:spcBef>
                <a:spcPts val="0"/>
              </a:spcBef>
              <a:spcAft>
                <a:spcPts val="0"/>
              </a:spcAft>
              <a:buSzPts val="2800"/>
              <a:buFont typeface="Nunito SemiBold"/>
              <a:buChar char="✗"/>
              <a:defRPr sz="2800">
                <a:latin typeface="Nunito SemiBold"/>
                <a:ea typeface="Nunito SemiBold"/>
                <a:cs typeface="Nunito SemiBold"/>
                <a:sym typeface="Nunito SemiBold"/>
              </a:defRPr>
            </a:lvl1pPr>
            <a:lvl2pPr indent="-406400" lvl="1" marL="9144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indent="-406400" lvl="2" marL="13716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indent="-406400" lvl="3" marL="18288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indent="-406400" lvl="4" marL="22860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indent="-406400" lvl="5" marL="27432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indent="-406400" lvl="6" marL="32004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indent="-406400" lvl="7" marL="36576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indent="-406400" lvl="8" marL="4114800" rtl="0" algn="ctr">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p:txBody>
      </p:sp>
      <p:sp>
        <p:nvSpPr>
          <p:cNvPr id="47" name="Google Shape;47;p4"/>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54" name="Shape 54"/>
        <p:cNvGrpSpPr/>
        <p:nvPr/>
      </p:nvGrpSpPr>
      <p:grpSpPr>
        <a:xfrm>
          <a:off x="0" y="0"/>
          <a:ext cx="0" cy="0"/>
          <a:chOff x="0" y="0"/>
          <a:chExt cx="0" cy="0"/>
        </a:xfrm>
      </p:grpSpPr>
      <p:sp>
        <p:nvSpPr>
          <p:cNvPr id="55" name="Google Shape;55;p5"/>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5"/>
          <p:cNvSpPr txBox="1"/>
          <p:nvPr>
            <p:ph type="title"/>
          </p:nvPr>
        </p:nvSpPr>
        <p:spPr>
          <a:xfrm>
            <a:off x="883375" y="683600"/>
            <a:ext cx="6426300" cy="396300"/>
          </a:xfrm>
          <a:prstGeom prst="rect">
            <a:avLst/>
          </a:prstGeom>
        </p:spPr>
        <p:txBody>
          <a:bodyPr anchorCtr="0" anchor="ctr"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59" name="Google Shape;59;p5"/>
          <p:cNvSpPr txBox="1"/>
          <p:nvPr>
            <p:ph idx="1" type="body"/>
          </p:nvPr>
        </p:nvSpPr>
        <p:spPr>
          <a:xfrm>
            <a:off x="1188175" y="1506350"/>
            <a:ext cx="6426300" cy="28404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1000"/>
              </a:spcBef>
              <a:spcAft>
                <a:spcPts val="0"/>
              </a:spcAft>
              <a:buSzPts val="2200"/>
              <a:buChar char="✗"/>
              <a:defRPr/>
            </a:lvl2pPr>
            <a:lvl3pPr indent="-368300" lvl="2" marL="1371600" rtl="0">
              <a:spcBef>
                <a:spcPts val="1000"/>
              </a:spcBef>
              <a:spcAft>
                <a:spcPts val="0"/>
              </a:spcAft>
              <a:buSzPts val="2200"/>
              <a:buChar char="■"/>
              <a:defRPr/>
            </a:lvl3pPr>
            <a:lvl4pPr indent="-368300" lvl="3" marL="1828800" rtl="0">
              <a:spcBef>
                <a:spcPts val="1000"/>
              </a:spcBef>
              <a:spcAft>
                <a:spcPts val="0"/>
              </a:spcAft>
              <a:buSzPts val="2200"/>
              <a:buChar char="●"/>
              <a:defRPr/>
            </a:lvl4pPr>
            <a:lvl5pPr indent="-368300" lvl="4" marL="2286000" rtl="0">
              <a:spcBef>
                <a:spcPts val="1000"/>
              </a:spcBef>
              <a:spcAft>
                <a:spcPts val="0"/>
              </a:spcAft>
              <a:buSzPts val="2200"/>
              <a:buChar char="○"/>
              <a:defRPr/>
            </a:lvl5pPr>
            <a:lvl6pPr indent="-368300" lvl="5" marL="2743200" rtl="0">
              <a:spcBef>
                <a:spcPts val="1000"/>
              </a:spcBef>
              <a:spcAft>
                <a:spcPts val="0"/>
              </a:spcAft>
              <a:buSzPts val="2200"/>
              <a:buChar char="■"/>
              <a:defRPr/>
            </a:lvl6pPr>
            <a:lvl7pPr indent="-368300" lvl="6" marL="3200400" rtl="0">
              <a:spcBef>
                <a:spcPts val="1000"/>
              </a:spcBef>
              <a:spcAft>
                <a:spcPts val="0"/>
              </a:spcAft>
              <a:buSzPts val="2200"/>
              <a:buChar char="●"/>
              <a:defRPr/>
            </a:lvl7pPr>
            <a:lvl8pPr indent="-368300" lvl="7" marL="3657600" rtl="0">
              <a:spcBef>
                <a:spcPts val="1000"/>
              </a:spcBef>
              <a:spcAft>
                <a:spcPts val="0"/>
              </a:spcAft>
              <a:buSzPts val="2200"/>
              <a:buChar char="○"/>
              <a:defRPr/>
            </a:lvl8pPr>
            <a:lvl9pPr indent="-368300" lvl="8" marL="4114800" rtl="0">
              <a:spcBef>
                <a:spcPts val="1000"/>
              </a:spcBef>
              <a:spcAft>
                <a:spcPts val="1000"/>
              </a:spcAft>
              <a:buSzPts val="2200"/>
              <a:buChar char="■"/>
              <a:defRPr/>
            </a:lvl9pPr>
          </a:lstStyle>
          <a:p/>
        </p:txBody>
      </p:sp>
      <p:sp>
        <p:nvSpPr>
          <p:cNvPr id="60" name="Google Shape;60;p5"/>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half">
  <p:cSld name="TITLE_AND_BODY_1">
    <p:spTree>
      <p:nvGrpSpPr>
        <p:cNvPr id="68" name="Shape 68"/>
        <p:cNvGrpSpPr/>
        <p:nvPr/>
      </p:nvGrpSpPr>
      <p:grpSpPr>
        <a:xfrm>
          <a:off x="0" y="0"/>
          <a:ext cx="0" cy="0"/>
          <a:chOff x="0" y="0"/>
          <a:chExt cx="0" cy="0"/>
        </a:xfrm>
      </p:grpSpPr>
      <p:sp>
        <p:nvSpPr>
          <p:cNvPr id="69" name="Google Shape;69;p6"/>
          <p:cNvSpPr/>
          <p:nvPr/>
        </p:nvSpPr>
        <p:spPr>
          <a:xfrm>
            <a:off x="0" y="0"/>
            <a:ext cx="9144000" cy="51435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rot="10800000">
            <a:off x="478120" y="499499"/>
            <a:ext cx="3891580" cy="4389451"/>
          </a:xfrm>
          <a:custGeom>
            <a:rect b="b" l="l" r="r" t="t"/>
            <a:pathLst>
              <a:path extrusionOk="0" h="513236" w="873041">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6"/>
          <p:cNvSpPr/>
          <p:nvPr/>
        </p:nvSpPr>
        <p:spPr>
          <a:xfrm>
            <a:off x="359638" y="371200"/>
            <a:ext cx="3869146" cy="4400299"/>
          </a:xfrm>
          <a:custGeom>
            <a:rect b="b" l="l" r="r" t="t"/>
            <a:pathLst>
              <a:path extrusionOk="0" h="1953518" w="1717712">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6"/>
          <p:cNvSpPr txBox="1"/>
          <p:nvPr>
            <p:ph type="title"/>
          </p:nvPr>
        </p:nvSpPr>
        <p:spPr>
          <a:xfrm>
            <a:off x="883375" y="1004988"/>
            <a:ext cx="2879400" cy="951900"/>
          </a:xfrm>
          <a:prstGeom prst="rect">
            <a:avLst/>
          </a:prstGeom>
        </p:spPr>
        <p:txBody>
          <a:bodyPr anchorCtr="0" anchor="b"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73" name="Google Shape;73;p6"/>
          <p:cNvSpPr txBox="1"/>
          <p:nvPr>
            <p:ph idx="1" type="body"/>
          </p:nvPr>
        </p:nvSpPr>
        <p:spPr>
          <a:xfrm>
            <a:off x="883525" y="2078413"/>
            <a:ext cx="2879400" cy="2060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74" name="Google Shape;74;p6"/>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6"/>
          <p:cNvSpPr/>
          <p:nvPr/>
        </p:nvSpPr>
        <p:spPr>
          <a:xfrm rot="5400000">
            <a:off x="3614542" y="2581686"/>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6"/>
          <p:cNvSpPr/>
          <p:nvPr/>
        </p:nvSpPr>
        <p:spPr>
          <a:xfrm rot="5400000">
            <a:off x="4155556" y="352287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6"/>
          <p:cNvSpPr/>
          <p:nvPr/>
        </p:nvSpPr>
        <p:spPr>
          <a:xfrm rot="10800000">
            <a:off x="542537" y="4490175"/>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6"/>
          <p:cNvSpPr/>
          <p:nvPr/>
        </p:nvSpPr>
        <p:spPr>
          <a:xfrm rot="5130764">
            <a:off x="247642" y="411835"/>
            <a:ext cx="745888" cy="775329"/>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6"/>
          <p:cNvSpPr/>
          <p:nvPr/>
        </p:nvSpPr>
        <p:spPr>
          <a:xfrm>
            <a:off x="2994774" y="300554"/>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6"/>
          <p:cNvSpPr/>
          <p:nvPr/>
        </p:nvSpPr>
        <p:spPr>
          <a:xfrm>
            <a:off x="1495696" y="4628071"/>
            <a:ext cx="851649" cy="155161"/>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6"/>
          <p:cNvSpPr/>
          <p:nvPr/>
        </p:nvSpPr>
        <p:spPr>
          <a:xfrm rot="10800000">
            <a:off x="545766" y="4680253"/>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2" name="Shape 82"/>
        <p:cNvGrpSpPr/>
        <p:nvPr/>
      </p:nvGrpSpPr>
      <p:grpSpPr>
        <a:xfrm>
          <a:off x="0" y="0"/>
          <a:ext cx="0" cy="0"/>
          <a:chOff x="0" y="0"/>
          <a:chExt cx="0" cy="0"/>
        </a:xfrm>
      </p:grpSpPr>
      <p:sp>
        <p:nvSpPr>
          <p:cNvPr id="83" name="Google Shape;83;p7"/>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7"/>
          <p:cNvSpPr txBox="1"/>
          <p:nvPr>
            <p:ph type="title"/>
          </p:nvPr>
        </p:nvSpPr>
        <p:spPr>
          <a:xfrm>
            <a:off x="883375" y="683600"/>
            <a:ext cx="6426300" cy="396300"/>
          </a:xfrm>
          <a:prstGeom prst="rect">
            <a:avLst/>
          </a:prstGeom>
        </p:spPr>
        <p:txBody>
          <a:bodyPr anchorCtr="0" anchor="ctr"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87" name="Google Shape;87;p7"/>
          <p:cNvSpPr txBox="1"/>
          <p:nvPr>
            <p:ph idx="1" type="body"/>
          </p:nvPr>
        </p:nvSpPr>
        <p:spPr>
          <a:xfrm>
            <a:off x="1188175" y="1506350"/>
            <a:ext cx="3002700" cy="2762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88" name="Google Shape;88;p7"/>
          <p:cNvSpPr txBox="1"/>
          <p:nvPr>
            <p:ph idx="2" type="body"/>
          </p:nvPr>
        </p:nvSpPr>
        <p:spPr>
          <a:xfrm>
            <a:off x="4611864" y="1506350"/>
            <a:ext cx="3002700" cy="2762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89" name="Google Shape;89;p7"/>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rect b="b" l="l" r="r" t="t"/>
            <a:pathLst>
              <a:path extrusionOk="0" h="109530" w="124229">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7" name="Shape 97"/>
        <p:cNvGrpSpPr/>
        <p:nvPr/>
      </p:nvGrpSpPr>
      <p:grpSpPr>
        <a:xfrm>
          <a:off x="0" y="0"/>
          <a:ext cx="0" cy="0"/>
          <a:chOff x="0" y="0"/>
          <a:chExt cx="0" cy="0"/>
        </a:xfrm>
      </p:grpSpPr>
      <p:sp>
        <p:nvSpPr>
          <p:cNvPr id="98" name="Google Shape;98;p8"/>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8"/>
          <p:cNvSpPr txBox="1"/>
          <p:nvPr>
            <p:ph type="title"/>
          </p:nvPr>
        </p:nvSpPr>
        <p:spPr>
          <a:xfrm>
            <a:off x="883375" y="683600"/>
            <a:ext cx="6426300" cy="396300"/>
          </a:xfrm>
          <a:prstGeom prst="rect">
            <a:avLst/>
          </a:prstGeom>
        </p:spPr>
        <p:txBody>
          <a:bodyPr anchorCtr="0" anchor="ctr"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02" name="Google Shape;102;p8"/>
          <p:cNvSpPr txBox="1"/>
          <p:nvPr>
            <p:ph idx="1" type="body"/>
          </p:nvPr>
        </p:nvSpPr>
        <p:spPr>
          <a:xfrm>
            <a:off x="1188175" y="1506350"/>
            <a:ext cx="2001900" cy="2789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03" name="Google Shape;103;p8"/>
          <p:cNvSpPr txBox="1"/>
          <p:nvPr>
            <p:ph idx="2" type="body"/>
          </p:nvPr>
        </p:nvSpPr>
        <p:spPr>
          <a:xfrm>
            <a:off x="3400388" y="1506350"/>
            <a:ext cx="2001900" cy="2789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04" name="Google Shape;104;p8"/>
          <p:cNvSpPr txBox="1"/>
          <p:nvPr>
            <p:ph idx="3" type="body"/>
          </p:nvPr>
        </p:nvSpPr>
        <p:spPr>
          <a:xfrm>
            <a:off x="5612601" y="1506350"/>
            <a:ext cx="2001900" cy="2789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05" name="Google Shape;105;p8"/>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9"/>
          <p:cNvSpPr txBox="1"/>
          <p:nvPr>
            <p:ph type="title"/>
          </p:nvPr>
        </p:nvSpPr>
        <p:spPr>
          <a:xfrm>
            <a:off x="883375" y="683600"/>
            <a:ext cx="6426300" cy="396300"/>
          </a:xfrm>
          <a:prstGeom prst="rect">
            <a:avLst/>
          </a:prstGeom>
        </p:spPr>
        <p:txBody>
          <a:bodyPr anchorCtr="0" anchor="ctr"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19" name="Google Shape;119;p9"/>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9" name="Shape 129"/>
        <p:cNvGrpSpPr/>
        <p:nvPr/>
      </p:nvGrpSpPr>
      <p:grpSpPr>
        <a:xfrm>
          <a:off x="0" y="0"/>
          <a:ext cx="0" cy="0"/>
          <a:chOff x="0" y="0"/>
          <a:chExt cx="0" cy="0"/>
        </a:xfrm>
      </p:grpSpPr>
      <p:sp>
        <p:nvSpPr>
          <p:cNvPr id="130" name="Google Shape;130;p10"/>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10"/>
          <p:cNvSpPr/>
          <p:nvPr/>
        </p:nvSpPr>
        <p:spPr>
          <a:xfrm>
            <a:off x="642525" y="4216625"/>
            <a:ext cx="5890324" cy="562639"/>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10"/>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10"/>
          <p:cNvSpPr txBox="1"/>
          <p:nvPr>
            <p:ph idx="1" type="body"/>
          </p:nvPr>
        </p:nvSpPr>
        <p:spPr>
          <a:xfrm>
            <a:off x="823076" y="4261808"/>
            <a:ext cx="5522700" cy="391200"/>
          </a:xfrm>
          <a:prstGeom prst="rect">
            <a:avLst/>
          </a:prstGeom>
        </p:spPr>
        <p:txBody>
          <a:bodyPr anchorCtr="0" anchor="ctr" bIns="0" lIns="0" spcFirstLastPara="1" rIns="0" wrap="square" tIns="0">
            <a:noAutofit/>
          </a:bodyPr>
          <a:lstStyle>
            <a:lvl1pPr indent="-228600" lvl="0" marL="457200" rtl="0">
              <a:spcBef>
                <a:spcPts val="0"/>
              </a:spcBef>
              <a:spcAft>
                <a:spcPts val="0"/>
              </a:spcAft>
              <a:buSzPts val="1600"/>
              <a:buNone/>
              <a:defRPr sz="1600"/>
            </a:lvl1pPr>
          </a:lstStyle>
          <a:p/>
        </p:txBody>
      </p:sp>
      <p:sp>
        <p:nvSpPr>
          <p:cNvPr id="134" name="Google Shape;134;p10"/>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5" name="Google Shape;135;p10"/>
          <p:cNvSpPr/>
          <p:nvPr/>
        </p:nvSpPr>
        <p:spPr>
          <a:xfrm rot="5400000">
            <a:off x="312168" y="30461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10"/>
          <p:cNvSpPr/>
          <p:nvPr/>
        </p:nvSpPr>
        <p:spPr>
          <a:xfrm rot="-9525180">
            <a:off x="252849" y="4358394"/>
            <a:ext cx="290510" cy="231333"/>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10"/>
          <p:cNvSpPr/>
          <p:nvPr/>
        </p:nvSpPr>
        <p:spPr>
          <a:xfrm rot="-9525180">
            <a:off x="217769" y="4512917"/>
            <a:ext cx="132490" cy="91286"/>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0"/>
          <p:cNvSpPr/>
          <p:nvPr/>
        </p:nvSpPr>
        <p:spPr>
          <a:xfrm rot="-167066">
            <a:off x="4934240" y="363639"/>
            <a:ext cx="888144" cy="61489"/>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0"/>
          <p:cNvSpPr/>
          <p:nvPr/>
        </p:nvSpPr>
        <p:spPr>
          <a:xfrm rot="-167066">
            <a:off x="5876367" y="368207"/>
            <a:ext cx="86889"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10"/>
          <p:cNvSpPr/>
          <p:nvPr/>
        </p:nvSpPr>
        <p:spPr>
          <a:xfrm rot="-167066">
            <a:off x="6046138" y="354459"/>
            <a:ext cx="299726"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10"/>
          <p:cNvSpPr/>
          <p:nvPr/>
        </p:nvSpPr>
        <p:spPr>
          <a:xfrm rot="5400000">
            <a:off x="8280263" y="2495763"/>
            <a:ext cx="850640" cy="154977"/>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9pPr>
          </a:lstStyle>
          <a:p/>
        </p:txBody>
      </p:sp>
      <p:sp>
        <p:nvSpPr>
          <p:cNvPr id="7" name="Google Shape;7;p1"/>
          <p:cNvSpPr txBox="1"/>
          <p:nvPr>
            <p:ph idx="1" type="body"/>
          </p:nvPr>
        </p:nvSpPr>
        <p:spPr>
          <a:xfrm>
            <a:off x="1188175" y="1506350"/>
            <a:ext cx="6426300" cy="2840400"/>
          </a:xfrm>
          <a:prstGeom prst="rect">
            <a:avLst/>
          </a:prstGeom>
          <a:noFill/>
          <a:ln>
            <a:noFill/>
          </a:ln>
        </p:spPr>
        <p:txBody>
          <a:bodyPr anchorCtr="0" anchor="t" bIns="0" lIns="0" spcFirstLastPara="1" rIns="0" wrap="square" tIns="0">
            <a:noAutofit/>
          </a:bodyPr>
          <a:lstStyle>
            <a:lvl1pPr indent="-368300" lvl="0" marL="4572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indent="-368300" lvl="1" marL="9144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indent="-368300" lvl="2" marL="13716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indent="-368300" lvl="3" marL="18288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indent="-368300" lvl="4" marL="22860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indent="-368300" lvl="5" marL="27432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indent="-368300" lvl="6" marL="32004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indent="-368300" lvl="7" marL="36576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indent="-368300" lvl="8" marL="41148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p:txBody>
      </p:sp>
      <p:sp>
        <p:nvSpPr>
          <p:cNvPr id="8" name="Google Shape;8;p1"/>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lvl="0" rtl="0" algn="r">
              <a:buNone/>
              <a:defRPr b="1" sz="1500">
                <a:solidFill>
                  <a:schemeClr val="dk2"/>
                </a:solidFill>
                <a:latin typeface="Amatic SC"/>
                <a:ea typeface="Amatic SC"/>
                <a:cs typeface="Amatic SC"/>
                <a:sym typeface="Amatic SC"/>
              </a:defRPr>
            </a:lvl1pPr>
            <a:lvl2pPr lvl="1" rtl="0" algn="r">
              <a:buNone/>
              <a:defRPr b="1" sz="1500">
                <a:solidFill>
                  <a:schemeClr val="dk2"/>
                </a:solidFill>
                <a:latin typeface="Amatic SC"/>
                <a:ea typeface="Amatic SC"/>
                <a:cs typeface="Amatic SC"/>
                <a:sym typeface="Amatic SC"/>
              </a:defRPr>
            </a:lvl2pPr>
            <a:lvl3pPr lvl="2" rtl="0" algn="r">
              <a:buNone/>
              <a:defRPr b="1" sz="1500">
                <a:solidFill>
                  <a:schemeClr val="dk2"/>
                </a:solidFill>
                <a:latin typeface="Amatic SC"/>
                <a:ea typeface="Amatic SC"/>
                <a:cs typeface="Amatic SC"/>
                <a:sym typeface="Amatic SC"/>
              </a:defRPr>
            </a:lvl3pPr>
            <a:lvl4pPr lvl="3" rtl="0" algn="r">
              <a:buNone/>
              <a:defRPr b="1" sz="1500">
                <a:solidFill>
                  <a:schemeClr val="dk2"/>
                </a:solidFill>
                <a:latin typeface="Amatic SC"/>
                <a:ea typeface="Amatic SC"/>
                <a:cs typeface="Amatic SC"/>
                <a:sym typeface="Amatic SC"/>
              </a:defRPr>
            </a:lvl4pPr>
            <a:lvl5pPr lvl="4" rtl="0" algn="r">
              <a:buNone/>
              <a:defRPr b="1" sz="1500">
                <a:solidFill>
                  <a:schemeClr val="dk2"/>
                </a:solidFill>
                <a:latin typeface="Amatic SC"/>
                <a:ea typeface="Amatic SC"/>
                <a:cs typeface="Amatic SC"/>
                <a:sym typeface="Amatic SC"/>
              </a:defRPr>
            </a:lvl5pPr>
            <a:lvl6pPr lvl="5" rtl="0" algn="r">
              <a:buNone/>
              <a:defRPr b="1" sz="1500">
                <a:solidFill>
                  <a:schemeClr val="dk2"/>
                </a:solidFill>
                <a:latin typeface="Amatic SC"/>
                <a:ea typeface="Amatic SC"/>
                <a:cs typeface="Amatic SC"/>
                <a:sym typeface="Amatic SC"/>
              </a:defRPr>
            </a:lvl6pPr>
            <a:lvl7pPr lvl="6" rtl="0" algn="r">
              <a:buNone/>
              <a:defRPr b="1" sz="1500">
                <a:solidFill>
                  <a:schemeClr val="dk2"/>
                </a:solidFill>
                <a:latin typeface="Amatic SC"/>
                <a:ea typeface="Amatic SC"/>
                <a:cs typeface="Amatic SC"/>
                <a:sym typeface="Amatic SC"/>
              </a:defRPr>
            </a:lvl7pPr>
            <a:lvl8pPr lvl="7" rtl="0" algn="r">
              <a:buNone/>
              <a:defRPr b="1" sz="1500">
                <a:solidFill>
                  <a:schemeClr val="dk2"/>
                </a:solidFill>
                <a:latin typeface="Amatic SC"/>
                <a:ea typeface="Amatic SC"/>
                <a:cs typeface="Amatic SC"/>
                <a:sym typeface="Amatic SC"/>
              </a:defRPr>
            </a:lvl8pPr>
            <a:lvl9pPr lvl="8" rtl="0" algn="r">
              <a:buNone/>
              <a:defRPr b="1" sz="1500">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6.jpg"/><Relationship Id="rId5"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www.youtube.com/watch?v=gM_VmVVpN0A"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al50000433.schoolwires.net/Page/3951"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avantassessment.com/sample-tests#STAMP-4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al50000433.schoolwires.net/Page/602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6"/>
          <p:cNvSpPr txBox="1"/>
          <p:nvPr>
            <p:ph type="ctrTitle"/>
          </p:nvPr>
        </p:nvSpPr>
        <p:spPr>
          <a:xfrm>
            <a:off x="1867950" y="2277525"/>
            <a:ext cx="5408100" cy="1886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Madison City Schools Seal of Biliteracy</a:t>
            </a:r>
            <a:endParaRPr/>
          </a:p>
        </p:txBody>
      </p:sp>
      <p:pic>
        <p:nvPicPr>
          <p:cNvPr id="188" name="Google Shape;188;p16"/>
          <p:cNvPicPr preferRelativeResize="0"/>
          <p:nvPr/>
        </p:nvPicPr>
        <p:blipFill>
          <a:blip r:embed="rId3">
            <a:alphaModFix/>
          </a:blip>
          <a:stretch>
            <a:fillRect/>
          </a:stretch>
        </p:blipFill>
        <p:spPr>
          <a:xfrm>
            <a:off x="3845250" y="824025"/>
            <a:ext cx="1453500" cy="14535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25"/>
          <p:cNvPicPr preferRelativeResize="0"/>
          <p:nvPr/>
        </p:nvPicPr>
        <p:blipFill>
          <a:blip r:embed="rId3">
            <a:alphaModFix/>
          </a:blip>
          <a:stretch>
            <a:fillRect/>
          </a:stretch>
        </p:blipFill>
        <p:spPr>
          <a:xfrm>
            <a:off x="152400" y="152400"/>
            <a:ext cx="4838702" cy="4838702"/>
          </a:xfrm>
          <a:prstGeom prst="rect">
            <a:avLst/>
          </a:prstGeom>
          <a:noFill/>
          <a:ln>
            <a:noFill/>
          </a:ln>
        </p:spPr>
      </p:pic>
      <p:pic>
        <p:nvPicPr>
          <p:cNvPr id="244" name="Google Shape;244;p25"/>
          <p:cNvPicPr preferRelativeResize="0"/>
          <p:nvPr/>
        </p:nvPicPr>
        <p:blipFill>
          <a:blip r:embed="rId4">
            <a:alphaModFix/>
          </a:blip>
          <a:stretch>
            <a:fillRect/>
          </a:stretch>
        </p:blipFill>
        <p:spPr>
          <a:xfrm>
            <a:off x="5143502" y="152400"/>
            <a:ext cx="3848100" cy="2354331"/>
          </a:xfrm>
          <a:prstGeom prst="rect">
            <a:avLst/>
          </a:prstGeom>
          <a:noFill/>
          <a:ln>
            <a:noFill/>
          </a:ln>
        </p:spPr>
      </p:pic>
      <p:pic>
        <p:nvPicPr>
          <p:cNvPr id="245" name="Google Shape;245;p25"/>
          <p:cNvPicPr preferRelativeResize="0"/>
          <p:nvPr/>
        </p:nvPicPr>
        <p:blipFill rotWithShape="1">
          <a:blip r:embed="rId5">
            <a:alphaModFix/>
          </a:blip>
          <a:srcRect b="6751" l="0" r="0" t="0"/>
          <a:stretch/>
        </p:blipFill>
        <p:spPr>
          <a:xfrm>
            <a:off x="5116925" y="2571750"/>
            <a:ext cx="3901225" cy="24193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7"/>
          <p:cNvSpPr txBox="1"/>
          <p:nvPr>
            <p:ph type="title"/>
          </p:nvPr>
        </p:nvSpPr>
        <p:spPr>
          <a:xfrm>
            <a:off x="883375" y="544850"/>
            <a:ext cx="6426300" cy="642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5500"/>
              <a:t>What is it?</a:t>
            </a:r>
            <a:endParaRPr sz="5500"/>
          </a:p>
        </p:txBody>
      </p:sp>
      <p:sp>
        <p:nvSpPr>
          <p:cNvPr id="194" name="Google Shape;194;p17"/>
          <p:cNvSpPr txBox="1"/>
          <p:nvPr>
            <p:ph idx="1" type="body"/>
          </p:nvPr>
        </p:nvSpPr>
        <p:spPr>
          <a:xfrm>
            <a:off x="5535800" y="1272525"/>
            <a:ext cx="2648100" cy="327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The Seal of Biliteracy is an endorsement on your diploma.</a:t>
            </a:r>
            <a:endParaRPr/>
          </a:p>
          <a:p>
            <a:pPr indent="0" lvl="0" marL="0" rtl="0" algn="l">
              <a:spcBef>
                <a:spcPts val="1000"/>
              </a:spcBef>
              <a:spcAft>
                <a:spcPts val="0"/>
              </a:spcAft>
              <a:buNone/>
            </a:pPr>
            <a:r>
              <a:rPr lang="en"/>
              <a:t>It certifies that you have demonstrated proficiency in both English and another language.</a:t>
            </a:r>
            <a:endParaRPr/>
          </a:p>
          <a:p>
            <a:pPr indent="0" lvl="0" marL="0" rtl="0" algn="l">
              <a:spcBef>
                <a:spcPts val="1000"/>
              </a:spcBef>
              <a:spcAft>
                <a:spcPts val="1000"/>
              </a:spcAft>
              <a:buNone/>
            </a:pPr>
            <a:r>
              <a:t/>
            </a:r>
            <a:endParaRPr/>
          </a:p>
        </p:txBody>
      </p:sp>
      <p:pic>
        <p:nvPicPr>
          <p:cNvPr descr="Transcript: (Light music throughout)&#10;&quot;Woo hoo!&quot;&#10;&quot;I decided to pursue the Seal of Biliteracy because I think it's very important to showcase that you can speak two different languages and be proud of where you come from and your culture.&quot;&#10;&quot;Not only doing it for myself but for my parents.&quot;&#10;&quot;I feel like being part of the Mexican culture and knowing Spanish is very important to me because that's where my family comes from.&quot;&#10;&quot;They came to this country for a better... for me to get a better education. And that is what I accomplished.&quot;&#10;&quot;It's a piece of me that gives me more pride and confidence in myself.&quot;&#10;(Applause)&#10;&quot;Language really is what connects you to the rest of the world.&quot;&#10;&quot;My family speaks Arabic. And I can also speak Spanish with other classmates and people in the workplace as well.&quot;&#10;&quot;And I think especially in our time of technology where we can connect with people from all across the world, it's important to be able to communicate with others around you.&quot;&#10;&quot;I'm just able if I go get a job... I can communicate with people in my workspace that maybe don't speak English or maybe need help.&quot;&#10;&quot;Like in our economy, it's getting more where foreign countries and just getting together... and just having that multiple cultures getting together with one language, we can change so many things.&quot;&#10;(Applause)&#10;&quot;It feels good to make an accomplishment that not a lot of people could.&quot;&#10;&quot;It's kind of very relieving to kind of show that on my transcript and everything because I know it's a foot in the door in a sense.&quot;&#10;&quot;It feels really exciting and satisfying, because now you have an actual... something to put up on your wall for your achievement, in school and out of school.&quot;&#10;&quot;So, I think I'm ready for the next challenge and try another one, so...&quot;&#10;&quot;You're going to try another one?&quot;&#10;&quot;Yeah. My father always told me, I did better than your grandpa. So you need to do better than me. So I'm just taking them steps to complete it.&quot;" id="195" name="Google Shape;195;p17" title="&quot;Why I Pursued the Seal of Biliteracy&quot;">
            <a:hlinkClick r:id="rId3"/>
          </p:cNvPr>
          <p:cNvPicPr preferRelativeResize="0"/>
          <p:nvPr/>
        </p:nvPicPr>
        <p:blipFill>
          <a:blip r:embed="rId4">
            <a:alphaModFix/>
          </a:blip>
          <a:stretch>
            <a:fillRect/>
          </a:stretch>
        </p:blipFill>
        <p:spPr>
          <a:xfrm>
            <a:off x="1089725" y="1272525"/>
            <a:ext cx="4365650" cy="3274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18"/>
          <p:cNvPicPr preferRelativeResize="0"/>
          <p:nvPr/>
        </p:nvPicPr>
        <p:blipFill rotWithShape="1">
          <a:blip r:embed="rId3">
            <a:alphaModFix/>
          </a:blip>
          <a:srcRect b="0" l="38015" r="0" t="0"/>
          <a:stretch/>
        </p:blipFill>
        <p:spPr>
          <a:xfrm>
            <a:off x="3476225" y="0"/>
            <a:ext cx="5667776" cy="5143500"/>
          </a:xfrm>
          <a:prstGeom prst="rect">
            <a:avLst/>
          </a:prstGeom>
          <a:noFill/>
          <a:ln>
            <a:noFill/>
          </a:ln>
        </p:spPr>
      </p:pic>
      <p:sp>
        <p:nvSpPr>
          <p:cNvPr id="201" name="Google Shape;201;p18"/>
          <p:cNvSpPr txBox="1"/>
          <p:nvPr/>
        </p:nvSpPr>
        <p:spPr>
          <a:xfrm>
            <a:off x="828200" y="730125"/>
            <a:ext cx="2397300" cy="375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chemeClr val="lt1"/>
                </a:solidFill>
                <a:latin typeface="Nunito"/>
                <a:ea typeface="Nunito"/>
                <a:cs typeface="Nunito"/>
                <a:sym typeface="Nunito"/>
              </a:rPr>
              <a:t>Every year, more and more MCS students earn the Seal of Biliteracy. Let’s keep it going! </a:t>
            </a:r>
            <a:endParaRPr sz="2900">
              <a:solidFill>
                <a:schemeClr val="lt1"/>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9"/>
          <p:cNvSpPr txBox="1"/>
          <p:nvPr>
            <p:ph type="title"/>
          </p:nvPr>
        </p:nvSpPr>
        <p:spPr>
          <a:xfrm>
            <a:off x="883375" y="562300"/>
            <a:ext cx="6426300" cy="632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5700"/>
              <a:t>How do I get it?</a:t>
            </a:r>
            <a:endParaRPr sz="5700"/>
          </a:p>
        </p:txBody>
      </p:sp>
      <p:sp>
        <p:nvSpPr>
          <p:cNvPr id="207" name="Google Shape;207;p19"/>
          <p:cNvSpPr txBox="1"/>
          <p:nvPr>
            <p:ph idx="1" type="body"/>
          </p:nvPr>
        </p:nvSpPr>
        <p:spPr>
          <a:xfrm>
            <a:off x="883375" y="1367375"/>
            <a:ext cx="6426300" cy="309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000"/>
              <a:t>You will need to prove your proficiency in English by completing Alabama’s English </a:t>
            </a:r>
            <a:r>
              <a:rPr lang="en" sz="2000"/>
              <a:t>proficiency</a:t>
            </a:r>
            <a:r>
              <a:rPr lang="en" sz="2000"/>
              <a:t> requirements.</a:t>
            </a:r>
            <a:endParaRPr sz="2000"/>
          </a:p>
          <a:p>
            <a:pPr indent="0" lvl="0" marL="0" rtl="0" algn="l">
              <a:spcBef>
                <a:spcPts val="1000"/>
              </a:spcBef>
              <a:spcAft>
                <a:spcPts val="0"/>
              </a:spcAft>
              <a:buNone/>
            </a:pPr>
            <a:r>
              <a:rPr lang="en" sz="2000"/>
              <a:t>You must also prove your proficiency in another language by completing an online test, such as STAMP, or an AP exam in that language.</a:t>
            </a:r>
            <a:endParaRPr sz="2000"/>
          </a:p>
          <a:p>
            <a:pPr indent="0" lvl="0" marL="0" rtl="0" algn="l">
              <a:spcBef>
                <a:spcPts val="1000"/>
              </a:spcBef>
              <a:spcAft>
                <a:spcPts val="1000"/>
              </a:spcAft>
              <a:buNone/>
            </a:pPr>
            <a:r>
              <a:rPr lang="en" sz="2000"/>
              <a:t>If you meet the minimum score on this assessment and meet the English proficiency requirements, you will earn the Alabama Seal of Biliteracy when you graduate. </a:t>
            </a:r>
            <a:r>
              <a:rPr lang="en" sz="2000" u="sng">
                <a:solidFill>
                  <a:schemeClr val="hlink"/>
                </a:solidFill>
                <a:hlinkClick r:id="rId3"/>
              </a:rPr>
              <a:t>More details here.</a:t>
            </a:r>
            <a:endParaRPr sz="2000"/>
          </a:p>
        </p:txBody>
      </p:sp>
      <p:pic>
        <p:nvPicPr>
          <p:cNvPr id="208" name="Google Shape;208;p19"/>
          <p:cNvPicPr preferRelativeResize="0"/>
          <p:nvPr/>
        </p:nvPicPr>
        <p:blipFill>
          <a:blip r:embed="rId4">
            <a:alphaModFix/>
          </a:blip>
          <a:stretch>
            <a:fillRect/>
          </a:stretch>
        </p:blipFill>
        <p:spPr>
          <a:xfrm>
            <a:off x="7069072" y="1456050"/>
            <a:ext cx="1686326" cy="1577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0"/>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4400"/>
              <a:t>What are the tests like?</a:t>
            </a:r>
            <a:endParaRPr sz="4400"/>
          </a:p>
        </p:txBody>
      </p:sp>
      <p:sp>
        <p:nvSpPr>
          <p:cNvPr id="214" name="Google Shape;214;p20"/>
          <p:cNvSpPr txBox="1"/>
          <p:nvPr>
            <p:ph idx="1" type="body"/>
          </p:nvPr>
        </p:nvSpPr>
        <p:spPr>
          <a:xfrm>
            <a:off x="566650" y="1296775"/>
            <a:ext cx="7835100" cy="3236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100"/>
              <a:t>The AVANT STAMP exam is done online. It includes an interpretive listening section, an interpretive reading section, a presentational writing section, and a presentational speaking section. The Latin STAMP exam is a reading comprehension test.</a:t>
            </a:r>
            <a:endParaRPr sz="2100"/>
          </a:p>
          <a:p>
            <a:pPr indent="0" lvl="0" marL="0" rtl="0" algn="l">
              <a:spcBef>
                <a:spcPts val="1000"/>
              </a:spcBef>
              <a:spcAft>
                <a:spcPts val="0"/>
              </a:spcAft>
              <a:buNone/>
            </a:pPr>
            <a:r>
              <a:rPr lang="en" sz="2100" u="sng">
                <a:solidFill>
                  <a:schemeClr val="hlink"/>
                </a:solidFill>
                <a:hlinkClick r:id="rId3"/>
              </a:rPr>
              <a:t>Click here for a sample STAMP test.</a:t>
            </a:r>
            <a:endParaRPr sz="2100"/>
          </a:p>
          <a:p>
            <a:pPr indent="0" lvl="0" marL="0" rtl="0" algn="l">
              <a:spcBef>
                <a:spcPts val="1000"/>
              </a:spcBef>
              <a:spcAft>
                <a:spcPts val="1000"/>
              </a:spcAft>
              <a:buNone/>
            </a:pPr>
            <a:r>
              <a:rPr lang="en" sz="2100"/>
              <a:t>The AP exam is done on paper. For modern languages, it includes speaking, listening, reading, and writing. For Latin, it includes reading comprehension, analysis, and translation.</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1"/>
          <p:cNvSpPr txBox="1"/>
          <p:nvPr>
            <p:ph type="title"/>
          </p:nvPr>
        </p:nvSpPr>
        <p:spPr>
          <a:xfrm>
            <a:off x="883375" y="555750"/>
            <a:ext cx="6426300" cy="642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5600"/>
              <a:t>How can I apply?</a:t>
            </a:r>
            <a:endParaRPr sz="5600"/>
          </a:p>
        </p:txBody>
      </p:sp>
      <p:sp>
        <p:nvSpPr>
          <p:cNvPr id="220" name="Google Shape;220;p21"/>
          <p:cNvSpPr txBox="1"/>
          <p:nvPr>
            <p:ph idx="1" type="body"/>
          </p:nvPr>
        </p:nvSpPr>
        <p:spPr>
          <a:xfrm>
            <a:off x="883375" y="1328600"/>
            <a:ext cx="7027200" cy="313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500"/>
              <a:t>Applications are being accepted now! The last day to apply for this semester is </a:t>
            </a:r>
            <a:r>
              <a:rPr b="1" lang="en" sz="2500"/>
              <a:t>Friday, October 20</a:t>
            </a:r>
            <a:r>
              <a:rPr lang="en" sz="2500"/>
              <a:t>.</a:t>
            </a:r>
            <a:endParaRPr sz="2500"/>
          </a:p>
          <a:p>
            <a:pPr indent="0" lvl="0" marL="0" rtl="0" algn="l">
              <a:spcBef>
                <a:spcPts val="1000"/>
              </a:spcBef>
              <a:spcAft>
                <a:spcPts val="0"/>
              </a:spcAft>
              <a:buNone/>
            </a:pPr>
            <a:r>
              <a:rPr lang="en" sz="2500"/>
              <a:t>To sign up, </a:t>
            </a:r>
            <a:r>
              <a:rPr lang="en" sz="2500" u="sng">
                <a:solidFill>
                  <a:schemeClr val="hlink"/>
                </a:solidFill>
                <a:hlinkClick r:id="rId3"/>
              </a:rPr>
              <a:t>fill out the online application form</a:t>
            </a:r>
            <a:r>
              <a:rPr lang="en" sz="2500"/>
              <a:t>, and pay the required fee amount to Ms Greene. </a:t>
            </a:r>
            <a:endParaRPr sz="2500"/>
          </a:p>
          <a:p>
            <a:pPr indent="0" lvl="0" marL="0" rtl="0" algn="l">
              <a:spcBef>
                <a:spcPts val="1000"/>
              </a:spcBef>
              <a:spcAft>
                <a:spcPts val="1000"/>
              </a:spcAft>
              <a:buNone/>
            </a:pPr>
            <a:r>
              <a:rPr lang="en" sz="2500"/>
              <a:t>You will then be contacted with details about testing, which will take place at school November 13-15.</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2"/>
          <p:cNvSpPr txBox="1"/>
          <p:nvPr>
            <p:ph type="title"/>
          </p:nvPr>
        </p:nvSpPr>
        <p:spPr>
          <a:xfrm>
            <a:off x="883375" y="566650"/>
            <a:ext cx="6426300" cy="599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4900"/>
              <a:t>S</a:t>
            </a:r>
            <a:r>
              <a:rPr lang="en" sz="4900"/>
              <a:t>TAMP languages offered</a:t>
            </a:r>
            <a:endParaRPr sz="4900"/>
          </a:p>
        </p:txBody>
      </p:sp>
      <p:sp>
        <p:nvSpPr>
          <p:cNvPr id="226" name="Google Shape;226;p22"/>
          <p:cNvSpPr txBox="1"/>
          <p:nvPr>
            <p:ph idx="1" type="body"/>
          </p:nvPr>
        </p:nvSpPr>
        <p:spPr>
          <a:xfrm>
            <a:off x="697775" y="1506350"/>
            <a:ext cx="3002700" cy="2762100"/>
          </a:xfrm>
          <a:prstGeom prst="rect">
            <a:avLst/>
          </a:prstGeom>
        </p:spPr>
        <p:txBody>
          <a:bodyPr anchorCtr="0" anchor="t" bIns="0" lIns="0" spcFirstLastPara="1" rIns="0" wrap="square" tIns="0">
            <a:noAutofit/>
          </a:bodyPr>
          <a:lstStyle/>
          <a:p>
            <a:pPr indent="-393700" lvl="0" marL="457200" rtl="0" algn="l">
              <a:spcBef>
                <a:spcPts val="0"/>
              </a:spcBef>
              <a:spcAft>
                <a:spcPts val="0"/>
              </a:spcAft>
              <a:buSzPts val="2600"/>
              <a:buChar char="✗"/>
            </a:pPr>
            <a:r>
              <a:rPr lang="en" sz="2600"/>
              <a:t>Arabic</a:t>
            </a:r>
            <a:endParaRPr sz="2600"/>
          </a:p>
          <a:p>
            <a:pPr indent="-393700" lvl="0" marL="457200" rtl="0" algn="l">
              <a:spcBef>
                <a:spcPts val="0"/>
              </a:spcBef>
              <a:spcAft>
                <a:spcPts val="0"/>
              </a:spcAft>
              <a:buSzPts val="2600"/>
              <a:buChar char="✗"/>
            </a:pPr>
            <a:r>
              <a:rPr lang="en" sz="2600"/>
              <a:t>English</a:t>
            </a:r>
            <a:endParaRPr sz="2600"/>
          </a:p>
          <a:p>
            <a:pPr indent="-393700" lvl="0" marL="457200" rtl="0" algn="l">
              <a:spcBef>
                <a:spcPts val="0"/>
              </a:spcBef>
              <a:spcAft>
                <a:spcPts val="0"/>
              </a:spcAft>
              <a:buSzPts val="2600"/>
              <a:buChar char="✗"/>
            </a:pPr>
            <a:r>
              <a:rPr lang="en" sz="2600"/>
              <a:t>French</a:t>
            </a:r>
            <a:endParaRPr sz="2600"/>
          </a:p>
          <a:p>
            <a:pPr indent="-393700" lvl="0" marL="457200" rtl="0" algn="l">
              <a:spcBef>
                <a:spcPts val="0"/>
              </a:spcBef>
              <a:spcAft>
                <a:spcPts val="0"/>
              </a:spcAft>
              <a:buSzPts val="2600"/>
              <a:buChar char="✗"/>
            </a:pPr>
            <a:r>
              <a:rPr lang="en" sz="2600"/>
              <a:t>German</a:t>
            </a:r>
            <a:endParaRPr sz="2600"/>
          </a:p>
          <a:p>
            <a:pPr indent="-393700" lvl="0" marL="457200" rtl="0" algn="l">
              <a:spcBef>
                <a:spcPts val="0"/>
              </a:spcBef>
              <a:spcAft>
                <a:spcPts val="0"/>
              </a:spcAft>
              <a:buSzPts val="2600"/>
              <a:buChar char="✗"/>
            </a:pPr>
            <a:r>
              <a:rPr lang="en" sz="2600"/>
              <a:t>Hebrew</a:t>
            </a:r>
            <a:endParaRPr sz="2600"/>
          </a:p>
          <a:p>
            <a:pPr indent="-393700" lvl="0" marL="457200" rtl="0" algn="l">
              <a:spcBef>
                <a:spcPts val="0"/>
              </a:spcBef>
              <a:spcAft>
                <a:spcPts val="0"/>
              </a:spcAft>
              <a:buSzPts val="2600"/>
              <a:buChar char="✗"/>
            </a:pPr>
            <a:r>
              <a:rPr lang="en" sz="2600"/>
              <a:t>Hindi</a:t>
            </a:r>
            <a:endParaRPr sz="2600"/>
          </a:p>
          <a:p>
            <a:pPr indent="-393700" lvl="0" marL="457200" rtl="0" algn="l">
              <a:spcBef>
                <a:spcPts val="0"/>
              </a:spcBef>
              <a:spcAft>
                <a:spcPts val="0"/>
              </a:spcAft>
              <a:buSzPts val="2600"/>
              <a:buChar char="✗"/>
            </a:pPr>
            <a:r>
              <a:rPr lang="en" sz="2600"/>
              <a:t>Italian</a:t>
            </a:r>
            <a:endParaRPr sz="2600"/>
          </a:p>
        </p:txBody>
      </p:sp>
      <p:sp>
        <p:nvSpPr>
          <p:cNvPr id="227" name="Google Shape;227;p22"/>
          <p:cNvSpPr txBox="1"/>
          <p:nvPr>
            <p:ph idx="2" type="body"/>
          </p:nvPr>
        </p:nvSpPr>
        <p:spPr>
          <a:xfrm>
            <a:off x="3070650" y="1506350"/>
            <a:ext cx="6426300" cy="2762100"/>
          </a:xfrm>
          <a:prstGeom prst="rect">
            <a:avLst/>
          </a:prstGeom>
        </p:spPr>
        <p:txBody>
          <a:bodyPr anchorCtr="0" anchor="t" bIns="0" lIns="0" spcFirstLastPara="1" rIns="0" wrap="square" tIns="0">
            <a:noAutofit/>
          </a:bodyPr>
          <a:lstStyle/>
          <a:p>
            <a:pPr indent="-393700" lvl="0" marL="457200" rtl="0" algn="l">
              <a:spcBef>
                <a:spcPts val="0"/>
              </a:spcBef>
              <a:spcAft>
                <a:spcPts val="0"/>
              </a:spcAft>
              <a:buSzPts val="2600"/>
              <a:buChar char="✗"/>
            </a:pPr>
            <a:r>
              <a:rPr lang="en" sz="2600"/>
              <a:t>Japanese</a:t>
            </a:r>
            <a:endParaRPr sz="2600"/>
          </a:p>
          <a:p>
            <a:pPr indent="-393700" lvl="0" marL="457200" rtl="0" algn="l">
              <a:spcBef>
                <a:spcPts val="0"/>
              </a:spcBef>
              <a:spcAft>
                <a:spcPts val="0"/>
              </a:spcAft>
              <a:buSzPts val="2600"/>
              <a:buChar char="✗"/>
            </a:pPr>
            <a:r>
              <a:rPr lang="en" sz="2600"/>
              <a:t>Korean</a:t>
            </a:r>
            <a:endParaRPr sz="2600"/>
          </a:p>
          <a:p>
            <a:pPr indent="-393700" lvl="0" marL="457200" rtl="0" algn="l">
              <a:spcBef>
                <a:spcPts val="0"/>
              </a:spcBef>
              <a:spcAft>
                <a:spcPts val="0"/>
              </a:spcAft>
              <a:buSzPts val="2600"/>
              <a:buChar char="✗"/>
            </a:pPr>
            <a:r>
              <a:rPr lang="en" sz="2600"/>
              <a:t>Mandarin (simplified or traditional)</a:t>
            </a:r>
            <a:endParaRPr sz="2600"/>
          </a:p>
          <a:p>
            <a:pPr indent="-393700" lvl="0" marL="457200" rtl="0" algn="l">
              <a:spcBef>
                <a:spcPts val="0"/>
              </a:spcBef>
              <a:spcAft>
                <a:spcPts val="0"/>
              </a:spcAft>
              <a:buSzPts val="2600"/>
              <a:buChar char="✗"/>
            </a:pPr>
            <a:r>
              <a:rPr lang="en" sz="2600"/>
              <a:t>Polish</a:t>
            </a:r>
            <a:endParaRPr sz="2600"/>
          </a:p>
          <a:p>
            <a:pPr indent="-393700" lvl="0" marL="457200" rtl="0" algn="l">
              <a:spcBef>
                <a:spcPts val="0"/>
              </a:spcBef>
              <a:spcAft>
                <a:spcPts val="0"/>
              </a:spcAft>
              <a:buSzPts val="2600"/>
              <a:buChar char="✗"/>
            </a:pPr>
            <a:r>
              <a:rPr lang="en" sz="2600"/>
              <a:t>Portuguese (Brazilian)</a:t>
            </a:r>
            <a:endParaRPr sz="2600"/>
          </a:p>
          <a:p>
            <a:pPr indent="-393700" lvl="0" marL="457200" rtl="0" algn="l">
              <a:spcBef>
                <a:spcPts val="0"/>
              </a:spcBef>
              <a:spcAft>
                <a:spcPts val="0"/>
              </a:spcAft>
              <a:buSzPts val="2600"/>
              <a:buChar char="✗"/>
            </a:pPr>
            <a:r>
              <a:rPr lang="en" sz="2600"/>
              <a:t>Russian</a:t>
            </a:r>
            <a:endParaRPr sz="2600"/>
          </a:p>
          <a:p>
            <a:pPr indent="-393700" lvl="0" marL="457200" rtl="0" algn="l">
              <a:spcBef>
                <a:spcPts val="0"/>
              </a:spcBef>
              <a:spcAft>
                <a:spcPts val="0"/>
              </a:spcAft>
              <a:buSzPts val="2600"/>
              <a:buChar char="✗"/>
            </a:pPr>
            <a:r>
              <a:rPr lang="en" sz="2600"/>
              <a:t>Spanish</a:t>
            </a:r>
            <a:endParaRPr sz="2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3"/>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4900"/>
              <a:t>What if my language isn’t listed?</a:t>
            </a:r>
            <a:endParaRPr sz="4900"/>
          </a:p>
        </p:txBody>
      </p:sp>
      <p:sp>
        <p:nvSpPr>
          <p:cNvPr id="233" name="Google Shape;233;p23"/>
          <p:cNvSpPr txBox="1"/>
          <p:nvPr>
            <p:ph idx="1" type="body"/>
          </p:nvPr>
        </p:nvSpPr>
        <p:spPr>
          <a:xfrm>
            <a:off x="1188175" y="1506350"/>
            <a:ext cx="6426300" cy="28404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Other tests are available for certain languages. Please see a member of the Seal of Biliteracy team for more information on how to test in your language.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4"/>
          <p:cNvSpPr txBox="1"/>
          <p:nvPr>
            <p:ph idx="1" type="body"/>
          </p:nvPr>
        </p:nvSpPr>
        <p:spPr>
          <a:xfrm>
            <a:off x="1714300" y="1186825"/>
            <a:ext cx="5715300" cy="2769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"Learning another language is not only learning different words for the same things, but learning another way to think about things."</a:t>
            </a:r>
            <a:endParaRPr/>
          </a:p>
          <a:p>
            <a:pPr indent="0" lvl="0" marL="0" rtl="0" algn="ctr">
              <a:spcBef>
                <a:spcPts val="1000"/>
              </a:spcBef>
              <a:spcAft>
                <a:spcPts val="1000"/>
              </a:spcAft>
              <a:buNone/>
            </a:pPr>
            <a:r>
              <a:rPr lang="en"/>
              <a:t>- </a:t>
            </a:r>
            <a:r>
              <a:rPr lang="en"/>
              <a:t>Flora Lewis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